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7" r:id="rId4"/>
    <p:sldId id="256" r:id="rId5"/>
    <p:sldId id="259" r:id="rId6"/>
    <p:sldId id="260" r:id="rId7"/>
    <p:sldId id="262" r:id="rId8"/>
    <p:sldId id="266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92250" y="205740"/>
            <a:ext cx="6653530" cy="991870"/>
          </a:xfrm>
        </p:spPr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XRay Image Classification for COVID-19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0" name="Content Placeholder 99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5195" y="1532890"/>
            <a:ext cx="6801485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882890" y="1426210"/>
            <a:ext cx="2908300" cy="2695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8049260" y="4350385"/>
            <a:ext cx="3449320" cy="2111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905" y="365125"/>
            <a:ext cx="6667500" cy="333375"/>
          </a:xfrm>
        </p:spPr>
        <p:txBody>
          <a:bodyPr>
            <a:normAutofit fontScale="90000"/>
          </a:bodyPr>
          <a:p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Using Convolutional Neural Networks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935" y="1045210"/>
            <a:ext cx="9290050" cy="57346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3930" y="381000"/>
            <a:ext cx="8164195" cy="742315"/>
          </a:xfrm>
        </p:spPr>
        <p:txBody>
          <a:bodyPr/>
          <a:lstStyle/>
          <a:p>
            <a:r>
              <a:rPr lang="en-US" sz="3600">
                <a:latin typeface="Times New Roman" panose="02020603050405020304" charset="0"/>
                <a:cs typeface="Times New Roman" panose="02020603050405020304" charset="0"/>
              </a:rPr>
              <a:t>Images are taken from Kaggle</a:t>
            </a:r>
            <a:endParaRPr 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" y="1293495"/>
            <a:ext cx="10292080" cy="1776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05" y="3239770"/>
            <a:ext cx="8734425" cy="333692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8302625" y="3358515"/>
            <a:ext cx="2327910" cy="33483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8285" y="365125"/>
            <a:ext cx="5000625" cy="873125"/>
          </a:xfrm>
        </p:spPr>
        <p:txBody>
          <a:bodyPr>
            <a:normAutofit/>
          </a:bodyPr>
          <a:p>
            <a:r>
              <a:rPr lang="en-US" sz="4800">
                <a:latin typeface="Times New Roman" panose="02020603050405020304" charset="0"/>
                <a:cs typeface="Times New Roman" panose="02020603050405020304" charset="0"/>
              </a:rPr>
              <a:t>Data augmentation</a:t>
            </a:r>
            <a:r>
              <a:rPr lang="en-US"/>
              <a:t> </a:t>
            </a:r>
            <a:endParaRPr lang="en-US"/>
          </a:p>
        </p:txBody>
      </p:sp>
      <p:pic>
        <p:nvPicPr>
          <p:cNvPr id="103" name="Content Placeholder 102"/>
          <p:cNvPicPr/>
          <p:nvPr>
            <p:ph idx="1"/>
          </p:nvPr>
        </p:nvPicPr>
        <p:blipFill>
          <a:blip r:embed="rId1"/>
          <a:srcRect b="4334"/>
          <a:stretch>
            <a:fillRect/>
          </a:stretch>
        </p:blipFill>
        <p:spPr>
          <a:xfrm>
            <a:off x="531495" y="1760220"/>
            <a:ext cx="5426710" cy="3933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6245860" y="2920365"/>
            <a:ext cx="5589270" cy="3549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385" y="744855"/>
            <a:ext cx="4554220" cy="174371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103" idx="3"/>
            <a:endCxn id="2" idx="1"/>
          </p:cNvCxnSpPr>
          <p:nvPr/>
        </p:nvCxnSpPr>
        <p:spPr>
          <a:xfrm flipV="1">
            <a:off x="5958205" y="1616710"/>
            <a:ext cx="805180" cy="211010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s 4"/>
          <p:cNvSpPr/>
          <p:nvPr/>
        </p:nvSpPr>
        <p:spPr>
          <a:xfrm>
            <a:off x="7465695" y="792480"/>
            <a:ext cx="1456690" cy="2393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9701530" cy="666115"/>
          </a:xfrm>
        </p:spPr>
        <p:txBody>
          <a:bodyPr>
            <a:normAutofit fontScale="90000"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Give the  weights of cnn to Linear regression 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94550" y="1557655"/>
            <a:ext cx="3662045" cy="4815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2745740"/>
            <a:ext cx="5039995" cy="243967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601335" y="3191510"/>
            <a:ext cx="2401570" cy="5270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574665" y="3718560"/>
            <a:ext cx="2454910" cy="42672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1999615" y="1303655"/>
            <a:ext cx="1934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-Ready weights.</a:t>
            </a:r>
            <a:endParaRPr lang="en-US"/>
          </a:p>
          <a:p>
            <a:r>
              <a:rPr lang="en-US"/>
              <a:t>-All parameters.</a:t>
            </a:r>
            <a:endParaRPr lang="en-US"/>
          </a:p>
          <a:p>
            <a:r>
              <a:rPr lang="en-US"/>
              <a:t>Just transfered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35" y="5417820"/>
            <a:ext cx="2266950" cy="82867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5874385" y="4521200"/>
            <a:ext cx="2099310" cy="12363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s 3"/>
          <p:cNvSpPr/>
          <p:nvPr/>
        </p:nvSpPr>
        <p:spPr>
          <a:xfrm>
            <a:off x="3507105" y="5402580"/>
            <a:ext cx="2386965" cy="84391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8107680" y="3227070"/>
            <a:ext cx="1619885" cy="9486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CNN</a:t>
            </a:r>
            <a:endParaRPr lang="en-US"/>
          </a:p>
          <a:p>
            <a:pPr algn="ctr"/>
            <a:r>
              <a:rPr lang="en-US"/>
              <a:t>MaxPooling.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3800" y="184785"/>
            <a:ext cx="2246630" cy="1325880"/>
          </a:xfrm>
        </p:spPr>
        <p:txBody>
          <a:bodyPr/>
          <a:p>
            <a:r>
              <a:rPr lang="en-US"/>
              <a:t>TESTING</a:t>
            </a:r>
            <a:endParaRPr lang="en-US"/>
          </a:p>
        </p:txBody>
      </p:sp>
      <p:pic>
        <p:nvPicPr>
          <p:cNvPr id="108" name="Content Placeholder 107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4240" y="1680210"/>
            <a:ext cx="4564380" cy="277495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899910" y="2849245"/>
            <a:ext cx="47332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-We do some preprocessingof the image. We will convert it to correct size that model accepts.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-Give the image with “model.predict” method.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-We get the images with the labels that we used in out data preprocessing for training.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7363460" y="430530"/>
            <a:ext cx="3133725" cy="2096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" y="4963795"/>
            <a:ext cx="4665345" cy="105029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4040505" y="3208020"/>
            <a:ext cx="2965450" cy="175577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3851275" y="4279900"/>
            <a:ext cx="3048635" cy="159639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-Once we finish train We do not have to forget to save the model.</a:t>
            </a:r>
            <a:br>
              <a:rPr lang="en-US" sz="20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-Because training takes lots of time, so we save the best epoch result.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7" name="Content Placeholder 126"/>
          <p:cNvPicPr/>
          <p:nvPr>
            <p:ph idx="1"/>
          </p:nvPr>
        </p:nvPicPr>
        <p:blipFill>
          <a:blip r:embed="rId1"/>
          <a:srcRect t="12093"/>
          <a:stretch>
            <a:fillRect/>
          </a:stretch>
        </p:blipFill>
        <p:spPr>
          <a:xfrm>
            <a:off x="6962775" y="2083435"/>
            <a:ext cx="4545330" cy="3919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1691005"/>
            <a:ext cx="5601335" cy="945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67910"/>
            <a:ext cx="4457700" cy="2667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99795" y="3725545"/>
            <a:ext cx="4227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Anyo one can take the model and use, it is saved with its weights. 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What I will be using...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0" name="Content Placeholder 1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2945" y="2312670"/>
            <a:ext cx="3802380" cy="2129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Picture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4378960" y="2113280"/>
            <a:ext cx="3354070" cy="25285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Picture 111"/>
          <p:cNvPicPr/>
          <p:nvPr/>
        </p:nvPicPr>
        <p:blipFill>
          <a:blip r:embed="rId3"/>
          <a:stretch>
            <a:fillRect/>
          </a:stretch>
        </p:blipFill>
        <p:spPr>
          <a:xfrm>
            <a:off x="8081010" y="1899285"/>
            <a:ext cx="3185795" cy="2874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Picture 112"/>
          <p:cNvPicPr/>
          <p:nvPr/>
        </p:nvPicPr>
        <p:blipFill>
          <a:blip r:embed="rId4"/>
          <a:stretch>
            <a:fillRect/>
          </a:stretch>
        </p:blipFill>
        <p:spPr>
          <a:xfrm>
            <a:off x="3379470" y="3857625"/>
            <a:ext cx="4909820" cy="28174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</Words>
  <Application>WPS Presentation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Times New Roman</vt:lpstr>
      <vt:lpstr>Microsoft YaHei</vt:lpstr>
      <vt:lpstr>Arial Unicode MS</vt:lpstr>
      <vt:lpstr>Calibri Light</vt:lpstr>
      <vt:lpstr>Calibri</vt:lpstr>
      <vt:lpstr>Office Theme</vt:lpstr>
      <vt:lpstr>XRay Image Classification for COVID-19</vt:lpstr>
      <vt:lpstr>Using Transfer Learning(ResNet or VGG)</vt:lpstr>
      <vt:lpstr>PowerPoint 演示文稿</vt:lpstr>
      <vt:lpstr>Data augmentation </vt:lpstr>
      <vt:lpstr>Transfer ready weights of cnn to our model.</vt:lpstr>
      <vt:lpstr>TESTING</vt:lpstr>
      <vt:lpstr>-Once we finish train We do not have to forget to save the model. -Because training takes lots of time, so we save the best epoch result.</vt:lpstr>
      <vt:lpstr>What we will be using...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XRay Image Classification for COVID-19</dc:title>
  <dc:creator/>
  <cp:lastModifiedBy>USER</cp:lastModifiedBy>
  <cp:revision>6</cp:revision>
  <dcterms:created xsi:type="dcterms:W3CDTF">2022-11-13T04:46:00Z</dcterms:created>
  <dcterms:modified xsi:type="dcterms:W3CDTF">2022-11-30T10:06:02Z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5143CA7D413547F49BF50397A01E1A8C</vt:lpwstr>
  </property>
  <property fmtid="{D5CDD505-2E9C-101B-9397-08002B2CF9AE}" pid="3" name="KSOProductBuildVer">
    <vt:lpwstr>1033-11.2.0.11417</vt:lpwstr>
  </property>
</Properties>
</file>